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59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5" d="100"/>
          <a:sy n="185" d="100"/>
        </p:scale>
        <p:origin x="16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722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DB45875-63FA-4EBC-AAE4-2519445CF44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kNuMN6RaA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822960"/>
            <a:ext cx="9071640" cy="533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Tripping the light GANtastic:</a:t>
            </a:r>
          </a:p>
          <a:p>
            <a:pPr algn="ctr"/>
            <a:r>
              <a:rPr lang="en-US" sz="4400" b="0" strike="noStrike" spc="-1">
                <a:latin typeface="Arial"/>
              </a:rPr>
              <a:t>Understanding objects and scenes with Generative Adversarial Networks</a:t>
            </a:r>
          </a:p>
          <a:p>
            <a:pPr algn="ctr"/>
            <a:endParaRPr lang="en-US" sz="4400" b="0" strike="noStrike" spc="-1">
              <a:latin typeface="Arial"/>
            </a:endParaRPr>
          </a:p>
          <a:p>
            <a:pPr algn="ctr"/>
            <a:r>
              <a:rPr lang="en-US" sz="3200" b="0" strike="noStrike" spc="-1">
                <a:latin typeface="Arial"/>
              </a:rPr>
              <a:t>Matt Phillips</a:t>
            </a:r>
          </a:p>
          <a:p>
            <a:pPr algn="ctr"/>
            <a:r>
              <a:rPr lang="en-US" sz="3200" b="0" strike="noStrike" spc="-1">
                <a:latin typeface="Arial"/>
              </a:rPr>
              <a:t>Presentation to IEEE ENCS RA24 chapter meeting Feb. 5,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2767680" y="2061000"/>
            <a:ext cx="4611600" cy="347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62" name="Picture 61"/>
          <p:cNvPicPr/>
          <p:nvPr/>
        </p:nvPicPr>
        <p:blipFill>
          <a:blip r:embed="rId2"/>
          <a:stretch/>
        </p:blipFill>
        <p:spPr>
          <a:xfrm>
            <a:off x="2556360" y="914400"/>
            <a:ext cx="5581800" cy="556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65" name="Picture 64"/>
          <p:cNvPicPr/>
          <p:nvPr/>
        </p:nvPicPr>
        <p:blipFill>
          <a:blip r:embed="rId2"/>
          <a:stretch/>
        </p:blipFill>
        <p:spPr>
          <a:xfrm>
            <a:off x="640080" y="2066760"/>
            <a:ext cx="8858880" cy="433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68" name="Picture 67"/>
          <p:cNvPicPr/>
          <p:nvPr/>
        </p:nvPicPr>
        <p:blipFill>
          <a:blip r:embed="rId2"/>
          <a:stretch/>
        </p:blipFill>
        <p:spPr>
          <a:xfrm>
            <a:off x="2205720" y="1097280"/>
            <a:ext cx="6389640" cy="637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706680" y="2103120"/>
            <a:ext cx="8620200" cy="438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3619080" y="3034080"/>
            <a:ext cx="2908800" cy="153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922480" y="3254040"/>
            <a:ext cx="4302000" cy="109296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3"/>
          <a:stretch/>
        </p:blipFill>
        <p:spPr>
          <a:xfrm>
            <a:off x="2804400" y="5500080"/>
            <a:ext cx="4327920" cy="71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1954800" y="2814120"/>
            <a:ext cx="6237000" cy="197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84" name="Picture 83"/>
          <p:cNvPicPr/>
          <p:nvPr/>
        </p:nvPicPr>
        <p:blipFill>
          <a:blip r:embed="rId2"/>
          <a:stretch/>
        </p:blipFill>
        <p:spPr>
          <a:xfrm>
            <a:off x="1812960" y="1647000"/>
            <a:ext cx="6521040" cy="430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Generative Adversarial Network</a:t>
            </a:r>
          </a:p>
        </p:txBody>
      </p:sp>
      <p:sp>
        <p:nvSpPr>
          <p:cNvPr id="86" name="CustomShape 2"/>
          <p:cNvSpPr/>
          <p:nvPr/>
        </p:nvSpPr>
        <p:spPr>
          <a:xfrm rot="5427000">
            <a:off x="1778760" y="4273200"/>
            <a:ext cx="2134440" cy="3115440"/>
          </a:xfrm>
          <a:custGeom>
            <a:avLst/>
            <a:gdLst/>
            <a:ahLst/>
            <a:cxnLst/>
            <a:rect l="0" t="0" r="r" b="b"/>
            <a:pathLst>
              <a:path w="5931" h="8660">
                <a:moveTo>
                  <a:pt x="0" y="5"/>
                </a:moveTo>
                <a:lnTo>
                  <a:pt x="5930" y="0"/>
                </a:lnTo>
                <a:lnTo>
                  <a:pt x="4398" y="8656"/>
                </a:lnTo>
                <a:lnTo>
                  <a:pt x="1433" y="8659"/>
                </a:lnTo>
                <a:lnTo>
                  <a:pt x="0" y="5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3"/>
          <p:cNvSpPr/>
          <p:nvPr/>
        </p:nvSpPr>
        <p:spPr>
          <a:xfrm rot="5407200">
            <a:off x="5666040" y="1917000"/>
            <a:ext cx="3017520" cy="3017520"/>
          </a:xfrm>
          <a:custGeom>
            <a:avLst/>
            <a:gdLst/>
            <a:ahLst/>
            <a:cxnLst/>
            <a:rect l="0" t="0" r="r" b="b"/>
            <a:pathLst>
              <a:path w="8384" h="8390">
                <a:moveTo>
                  <a:pt x="4180" y="0"/>
                </a:moveTo>
                <a:lnTo>
                  <a:pt x="8383" y="8377"/>
                </a:lnTo>
                <a:lnTo>
                  <a:pt x="0" y="8389"/>
                </a:lnTo>
                <a:lnTo>
                  <a:pt x="418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5501520" y="6309360"/>
            <a:ext cx="899280" cy="914400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3"/>
          <a:stretch/>
        </p:blipFill>
        <p:spPr>
          <a:xfrm>
            <a:off x="4572000" y="4846320"/>
            <a:ext cx="716040" cy="691920"/>
          </a:xfrm>
          <a:prstGeom prst="rect">
            <a:avLst/>
          </a:prstGeom>
          <a:ln>
            <a:noFill/>
          </a:ln>
        </p:spPr>
      </p:pic>
      <p:sp>
        <p:nvSpPr>
          <p:cNvPr id="90" name="TextShape 4"/>
          <p:cNvSpPr txBox="1"/>
          <p:nvPr/>
        </p:nvSpPr>
        <p:spPr>
          <a:xfrm>
            <a:off x="8904600" y="3288960"/>
            <a:ext cx="7142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{0, 1}</a:t>
            </a:r>
          </a:p>
        </p:txBody>
      </p:sp>
      <p:sp>
        <p:nvSpPr>
          <p:cNvPr id="91" name="TextShape 5"/>
          <p:cNvSpPr txBox="1"/>
          <p:nvPr/>
        </p:nvSpPr>
        <p:spPr>
          <a:xfrm>
            <a:off x="6035040" y="3219840"/>
            <a:ext cx="15112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Discriminator</a:t>
            </a:r>
          </a:p>
        </p:txBody>
      </p:sp>
      <p:sp>
        <p:nvSpPr>
          <p:cNvPr id="92" name="TextShape 6"/>
          <p:cNvSpPr txBox="1"/>
          <p:nvPr/>
        </p:nvSpPr>
        <p:spPr>
          <a:xfrm>
            <a:off x="1920240" y="5688720"/>
            <a:ext cx="1207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</a:rPr>
              <a:t>Generator</a:t>
            </a:r>
          </a:p>
        </p:txBody>
      </p:sp>
      <p:sp>
        <p:nvSpPr>
          <p:cNvPr id="93" name="CustomShape 7"/>
          <p:cNvSpPr/>
          <p:nvPr/>
        </p:nvSpPr>
        <p:spPr>
          <a:xfrm>
            <a:off x="990720" y="5842080"/>
            <a:ext cx="91440" cy="914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8"/>
          <p:cNvSpPr/>
          <p:nvPr/>
        </p:nvSpPr>
        <p:spPr>
          <a:xfrm>
            <a:off x="990720" y="6286680"/>
            <a:ext cx="91440" cy="914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9"/>
          <p:cNvSpPr/>
          <p:nvPr/>
        </p:nvSpPr>
        <p:spPr>
          <a:xfrm>
            <a:off x="990720" y="6138360"/>
            <a:ext cx="91440" cy="914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10"/>
          <p:cNvSpPr/>
          <p:nvPr/>
        </p:nvSpPr>
        <p:spPr>
          <a:xfrm>
            <a:off x="990720" y="5990400"/>
            <a:ext cx="91440" cy="914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11"/>
          <p:cNvSpPr/>
          <p:nvPr/>
        </p:nvSpPr>
        <p:spPr>
          <a:xfrm>
            <a:off x="990720" y="5694120"/>
            <a:ext cx="91440" cy="914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12"/>
          <p:cNvSpPr/>
          <p:nvPr/>
        </p:nvSpPr>
        <p:spPr>
          <a:xfrm>
            <a:off x="990720" y="5545800"/>
            <a:ext cx="91440" cy="914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13"/>
          <p:cNvSpPr/>
          <p:nvPr/>
        </p:nvSpPr>
        <p:spPr>
          <a:xfrm>
            <a:off x="990720" y="5397840"/>
            <a:ext cx="91440" cy="914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4"/>
          <p:cNvSpPr/>
          <p:nvPr/>
        </p:nvSpPr>
        <p:spPr>
          <a:xfrm>
            <a:off x="990720" y="5249520"/>
            <a:ext cx="91440" cy="914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A3C11-9857-4A15-B24B-525A16A9A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57" y="260852"/>
            <a:ext cx="8198326" cy="2416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8DE603-AEB4-41D8-98FE-DC641B02CF39}"/>
              </a:ext>
            </a:extLst>
          </p:cNvPr>
          <p:cNvSpPr txBox="1"/>
          <p:nvPr/>
        </p:nvSpPr>
        <p:spPr>
          <a:xfrm>
            <a:off x="8302574" y="7251898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Liu et al. NIPS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820E-BAEE-4051-AF1E-980A1AB0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translation: Left is input, right is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98F7-29A1-4897-83AD-5EAFE2F41A3B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D780553-76F7-40B2-AD55-61E134C1B2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8371" y="1769040"/>
            <a:ext cx="7022897" cy="5267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E0A486-B80B-4984-A4B8-6ED26A11427D}"/>
              </a:ext>
            </a:extLst>
          </p:cNvPr>
          <p:cNvSpPr txBox="1"/>
          <p:nvPr/>
        </p:nvSpPr>
        <p:spPr>
          <a:xfrm>
            <a:off x="8302574" y="7251898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Liu et al. NIPS 2017</a:t>
            </a:r>
          </a:p>
        </p:txBody>
      </p:sp>
    </p:spTree>
    <p:extLst>
      <p:ext uri="{BB962C8B-B14F-4D97-AF65-F5344CB8AC3E}">
        <p14:creationId xmlns:p14="http://schemas.microsoft.com/office/powerpoint/2010/main" val="315363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0B5C-31FA-405B-961E-811B425B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translation: Left is input, right is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4C641-85E8-4A25-B027-7B2E38503A72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0484B-7310-499D-BCAB-4568AE7A4AB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94585" y="1685151"/>
            <a:ext cx="7090470" cy="5450903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469B4-09DB-4EAA-AB26-151E997BA3A0}"/>
              </a:ext>
            </a:extLst>
          </p:cNvPr>
          <p:cNvSpPr txBox="1"/>
          <p:nvPr/>
        </p:nvSpPr>
        <p:spPr>
          <a:xfrm>
            <a:off x="8302574" y="7251898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Liu et al. NIPS 2017</a:t>
            </a:r>
          </a:p>
        </p:txBody>
      </p:sp>
    </p:spTree>
    <p:extLst>
      <p:ext uri="{BB962C8B-B14F-4D97-AF65-F5344CB8AC3E}">
        <p14:creationId xmlns:p14="http://schemas.microsoft.com/office/powerpoint/2010/main" val="209858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Image translation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1912680" y="1815120"/>
            <a:ext cx="6316920" cy="550008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F3F34-2664-474F-AC2C-6EC0D6EF053F}"/>
              </a:ext>
            </a:extLst>
          </p:cNvPr>
          <p:cNvSpPr txBox="1"/>
          <p:nvPr/>
        </p:nvSpPr>
        <p:spPr>
          <a:xfrm>
            <a:off x="8302574" y="7251898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Liu et al. NIPS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latin typeface="Arial"/>
              </a:rPr>
              <a:t>So, what’s going on here?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04000" y="1774206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1" dirty="0">
                <a:latin typeface="Arial"/>
              </a:rPr>
              <a:t>Maybe we’ve just found the video in the ‘sunny day’ video database that most looks like the input ‘snowy day’ video.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latin typeface="Arial"/>
              </a:rPr>
              <a:t>Not the case!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spc="-1" dirty="0">
                <a:latin typeface="Arial"/>
              </a:rPr>
              <a:t>Actually the system has never seen the input video before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latin typeface="Arial"/>
              </a:rPr>
              <a:t>And the out</a:t>
            </a:r>
            <a:r>
              <a:rPr lang="en-US" sz="3200" spc="-1" dirty="0">
                <a:latin typeface="Arial"/>
              </a:rPr>
              <a:t>put exists in no database.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0" strike="noStrike" spc="-1">
                <a:latin typeface="Arial"/>
              </a:rPr>
              <a:t>Rather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6FF4-D8B1-4F3B-ABEB-0CB4352D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114B0-905F-4159-B8F7-3B0AB35AF56E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C36C5-8C75-410B-A662-3597AE315A3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234132" y="3274560"/>
            <a:ext cx="4611600" cy="3084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51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53" name="Picture 52"/>
          <p:cNvPicPr/>
          <p:nvPr/>
        </p:nvPicPr>
        <p:blipFill>
          <a:blip r:embed="rId2"/>
          <a:stretch/>
        </p:blipFill>
        <p:spPr>
          <a:xfrm>
            <a:off x="2754720" y="1769760"/>
            <a:ext cx="4637520" cy="406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56" name="Picture 55"/>
          <p:cNvPicPr/>
          <p:nvPr/>
        </p:nvPicPr>
        <p:blipFill>
          <a:blip r:embed="rId2"/>
          <a:stretch/>
        </p:blipFill>
        <p:spPr>
          <a:xfrm>
            <a:off x="2935080" y="2694600"/>
            <a:ext cx="4276440" cy="221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139</Words>
  <Application>Microsoft Office PowerPoint</Application>
  <PresentationFormat>Custom</PresentationFormat>
  <Paragraphs>22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Image translation: Left is input, right is output</vt:lpstr>
      <vt:lpstr>Image translation: Left is input, right is 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Matthew Phillips</cp:lastModifiedBy>
  <cp:revision>9</cp:revision>
  <dcterms:created xsi:type="dcterms:W3CDTF">2018-02-03T07:22:11Z</dcterms:created>
  <dcterms:modified xsi:type="dcterms:W3CDTF">2018-02-04T06:07:41Z</dcterms:modified>
  <dc:language>en-US</dc:language>
</cp:coreProperties>
</file>